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6"/>
  </p:notesMasterIdLst>
  <p:sldIdLst>
    <p:sldId id="256" r:id="rId4"/>
    <p:sldId id="257" r:id="rId5"/>
    <p:sldId id="287" r:id="rId6"/>
    <p:sldId id="319" r:id="rId7"/>
    <p:sldId id="280" r:id="rId8"/>
    <p:sldId id="262" r:id="rId9"/>
    <p:sldId id="263" r:id="rId10"/>
    <p:sldId id="323" r:id="rId11"/>
    <p:sldId id="265" r:id="rId12"/>
    <p:sldId id="266" r:id="rId13"/>
    <p:sldId id="267" r:id="rId14"/>
    <p:sldId id="322" r:id="rId15"/>
    <p:sldId id="320" r:id="rId16"/>
    <p:sldId id="258" r:id="rId17"/>
    <p:sldId id="259" r:id="rId18"/>
    <p:sldId id="269" r:id="rId19"/>
    <p:sldId id="288" r:id="rId20"/>
    <p:sldId id="284" r:id="rId21"/>
    <p:sldId id="306" r:id="rId22"/>
    <p:sldId id="308" r:id="rId23"/>
    <p:sldId id="289" r:id="rId24"/>
    <p:sldId id="309" r:id="rId25"/>
    <p:sldId id="310" r:id="rId26"/>
    <p:sldId id="311" r:id="rId27"/>
    <p:sldId id="312" r:id="rId28"/>
    <p:sldId id="317" r:id="rId29"/>
    <p:sldId id="316" r:id="rId30"/>
    <p:sldId id="290" r:id="rId31"/>
    <p:sldId id="314" r:id="rId32"/>
    <p:sldId id="324" r:id="rId33"/>
    <p:sldId id="305" r:id="rId34"/>
    <p:sldId id="321"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323"/>
            <p14:sldId id="265"/>
            <p14:sldId id="266"/>
            <p14:sldId id="267"/>
            <p14:sldId id="322"/>
            <p14:sldId id="320"/>
            <p14:sldId id="258"/>
            <p14:sldId id="259"/>
            <p14:sldId id="269"/>
            <p14:sldId id="288"/>
            <p14:sldId id="284"/>
            <p14:sldId id="306"/>
            <p14:sldId id="308"/>
            <p14:sldId id="289"/>
            <p14:sldId id="309"/>
            <p14:sldId id="310"/>
            <p14:sldId id="311"/>
            <p14:sldId id="312"/>
            <p14:sldId id="317"/>
            <p14:sldId id="316"/>
            <p14:sldId id="290"/>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85298" autoAdjust="0"/>
  </p:normalViewPr>
  <p:slideViewPr>
    <p:cSldViewPr snapToGrid="0">
      <p:cViewPr varScale="1">
        <p:scale>
          <a:sx n="29" d="100"/>
          <a:sy n="29" d="100"/>
        </p:scale>
        <p:origin x="772" y="60"/>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 and cooling.</a:t>
            </a:r>
          </a:p>
        </p:txBody>
      </p:sp>
    </p:spTree>
    <p:extLst>
      <p:ext uri="{BB962C8B-B14F-4D97-AF65-F5344CB8AC3E}">
        <p14:creationId xmlns:p14="http://schemas.microsoft.com/office/powerpoint/2010/main" val="4213570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17</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25</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3/19/2024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3/19/2024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3/19/2024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3/19/2024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3/19/2024</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3/19/2024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3/19/2024</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3/19/2024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3/19/2024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3/19/2024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3/19/2024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3/19/2024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3/19/2024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3/19/2024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3/19/2024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3/19/2024</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4.png"/><Relationship Id="rId4" Type="http://schemas.openxmlformats.org/officeDocument/2006/relationships/hyperlink" Target="https://arxiv.org/pdf/1906.02243.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hyperlink" Target="http://www.microsoft.com/en-us/research/uploads/prod/2020/03/Guidelines_summary_image@2x.pn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eater.com/2019/7/25/8930669/dominos-supreme-court-website-accessible-blind-us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lang="en-US" dirty="0"/>
              <a:t>Jon Bell, </a:t>
            </a:r>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4</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AI systems impacts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p:txBody>
          <a:bodyPr/>
          <a:lstStyle/>
          <a:p>
            <a:r>
              <a:rPr lang="en-US" dirty="0"/>
              <a:t>AI programs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36451" y="36458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351976" y="261147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14</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Tree>
    <p:extLst>
      <p:ext uri="{BB962C8B-B14F-4D97-AF65-F5344CB8AC3E}">
        <p14:creationId xmlns:p14="http://schemas.microsoft.com/office/powerpoint/2010/main" val="37637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7406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2666</TotalTime>
  <Words>4176</Words>
  <Application>Microsoft Office PowerPoint</Application>
  <PresentationFormat>Custom</PresentationFormat>
  <Paragraphs>328</Paragraphs>
  <Slides>32</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32</vt:i4>
      </vt:variant>
    </vt:vector>
  </HeadingPairs>
  <TitlesOfParts>
    <vt:vector size="41"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Algorithmic can be used for price gouging</vt:lpstr>
      <vt:lpstr>UIs can discriminate against the differently-abled</vt:lpstr>
      <vt:lpstr>Software can help to evade regulation</vt:lpstr>
      <vt:lpstr>Bias is the Default</vt:lpstr>
      <vt:lpstr>Training AI systems impacts climate</vt:lpstr>
      <vt:lpstr>AI programs hallucinate</vt:lpstr>
      <vt:lpstr>Equity and Software</vt:lpstr>
      <vt:lpstr>Recognize inequities in your software</vt:lpstr>
      <vt:lpstr>More than don’t be evil</vt:lpstr>
      <vt:lpstr>An approach: consider human values in the design process.</vt:lpstr>
      <vt:lpstr>Challenges: how to</vt:lpstr>
      <vt:lpstr>Technological Success takes a broader view</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14</cp:revision>
  <dcterms:modified xsi:type="dcterms:W3CDTF">2024-03-19T14:27:04Z</dcterms:modified>
</cp:coreProperties>
</file>